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6858000" cy="9144000" type="letter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50" d="100"/>
          <a:sy n="150" d="100"/>
        </p:scale>
        <p:origin x="86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496484"/>
            <a:ext cx="5829300" cy="31834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4802717"/>
            <a:ext cx="5143500" cy="2207683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7764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24632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486834"/>
            <a:ext cx="1478756" cy="7749117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486834"/>
            <a:ext cx="4350544" cy="77491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44143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8315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279653"/>
            <a:ext cx="5915025" cy="3803649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119286"/>
            <a:ext cx="5915025" cy="200024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70078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434167"/>
            <a:ext cx="2914650" cy="5801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434167"/>
            <a:ext cx="2914650" cy="5801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138987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86836"/>
            <a:ext cx="5915025" cy="176741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241551"/>
            <a:ext cx="2901255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340100"/>
            <a:ext cx="2901255" cy="4912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241551"/>
            <a:ext cx="2915543" cy="109854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340100"/>
            <a:ext cx="2915543" cy="491278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7245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21375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669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316569"/>
            <a:ext cx="3471863" cy="6498167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8934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09600"/>
            <a:ext cx="2211884" cy="21336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316569"/>
            <a:ext cx="3471863" cy="6498167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743200"/>
            <a:ext cx="2211884" cy="508211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636223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486836"/>
            <a:ext cx="5915025" cy="17674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434167"/>
            <a:ext cx="5915025" cy="58017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DC8A424-4581-4B8E-B1D2-D990B9D707A5}" type="datetimeFigureOut">
              <a:rPr lang="es-MX" smtClean="0"/>
              <a:t>31/10/2025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8475136"/>
            <a:ext cx="2314575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8475136"/>
            <a:ext cx="154305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D40BAA6-08E7-4E28-A1B2-350E2F02242D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48213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6A5B6C1-4097-FEFA-86F1-AF6B1522C515}"/>
              </a:ext>
            </a:extLst>
          </p:cNvPr>
          <p:cNvSpPr txBox="1"/>
          <p:nvPr/>
        </p:nvSpPr>
        <p:spPr>
          <a:xfrm>
            <a:off x="3136900" y="1695450"/>
            <a:ext cx="9842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#NUMERO#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2CBF07F-D192-376D-A06A-321DD2931E95}"/>
              </a:ext>
            </a:extLst>
          </p:cNvPr>
          <p:cNvSpPr txBox="1"/>
          <p:nvPr/>
        </p:nvSpPr>
        <p:spPr>
          <a:xfrm>
            <a:off x="5022850" y="2673350"/>
            <a:ext cx="10033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#NUMERO2#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D051E9F-8514-F00E-C842-756EDC5BB18A}"/>
              </a:ext>
            </a:extLst>
          </p:cNvPr>
          <p:cNvSpPr txBox="1"/>
          <p:nvPr/>
        </p:nvSpPr>
        <p:spPr>
          <a:xfrm>
            <a:off x="4756150" y="2934960"/>
            <a:ext cx="1219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#FECHA_FACT#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4770D8DD-8008-FFEF-127E-907939DCB2D0}"/>
              </a:ext>
            </a:extLst>
          </p:cNvPr>
          <p:cNvSpPr txBox="1"/>
          <p:nvPr/>
        </p:nvSpPr>
        <p:spPr>
          <a:xfrm>
            <a:off x="5092700" y="4133850"/>
            <a:ext cx="13724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#NUMERO_FACT#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1C6CE9F6-1A0E-F90E-5467-7DB3753161DE}"/>
              </a:ext>
            </a:extLst>
          </p:cNvPr>
          <p:cNvSpPr txBox="1"/>
          <p:nvPr/>
        </p:nvSpPr>
        <p:spPr>
          <a:xfrm>
            <a:off x="2165350" y="4460220"/>
            <a:ext cx="12234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#FECHA_FACT#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A186BC5-6206-95F7-944C-EC422D2CE72D}"/>
              </a:ext>
            </a:extLst>
          </p:cNvPr>
          <p:cNvSpPr txBox="1"/>
          <p:nvPr/>
        </p:nvSpPr>
        <p:spPr>
          <a:xfrm>
            <a:off x="1644650" y="4775200"/>
            <a:ext cx="1854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#PROVEEDOR_NOMBRE#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2E3D444B-54F0-8832-E0E1-4DABC06B4511}"/>
              </a:ext>
            </a:extLst>
          </p:cNvPr>
          <p:cNvSpPr txBox="1"/>
          <p:nvPr/>
        </p:nvSpPr>
        <p:spPr>
          <a:xfrm>
            <a:off x="1638300" y="4965700"/>
            <a:ext cx="15684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#PROVEEDOR_CUIT#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6881AA11-D59D-0E96-089F-D2FC00E7539F}"/>
              </a:ext>
            </a:extLst>
          </p:cNvPr>
          <p:cNvSpPr txBox="1"/>
          <p:nvPr/>
        </p:nvSpPr>
        <p:spPr>
          <a:xfrm>
            <a:off x="1644650" y="5201910"/>
            <a:ext cx="17970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#PROVEEDOR_CIUDAD#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FD1C2C9-B0D0-4B7D-4DAB-6131A1DAD223}"/>
              </a:ext>
            </a:extLst>
          </p:cNvPr>
          <p:cNvSpPr txBox="1"/>
          <p:nvPr/>
        </p:nvSpPr>
        <p:spPr>
          <a:xfrm>
            <a:off x="1638300" y="5392410"/>
            <a:ext cx="240482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#PROVEEDOR_CODIGO_POSTAL#</a:t>
            </a:r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E3649284-D59B-469E-0F53-F9534990CA59}"/>
              </a:ext>
            </a:extLst>
          </p:cNvPr>
          <p:cNvSpPr txBox="1"/>
          <p:nvPr/>
        </p:nvSpPr>
        <p:spPr>
          <a:xfrm>
            <a:off x="1631950" y="5581650"/>
            <a:ext cx="17988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#PROVEEDOR_CIUDAD#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E1FA101C-53F8-1BD9-42B7-3F8A7A477765}"/>
              </a:ext>
            </a:extLst>
          </p:cNvPr>
          <p:cNvSpPr txBox="1"/>
          <p:nvPr/>
        </p:nvSpPr>
        <p:spPr>
          <a:xfrm>
            <a:off x="2679700" y="6172200"/>
            <a:ext cx="1219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#TOTAL_BASE#</a:t>
            </a:r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7538326E-6986-0D00-4E05-0E1A49795AD8}"/>
              </a:ext>
            </a:extLst>
          </p:cNvPr>
          <p:cNvSpPr txBox="1"/>
          <p:nvPr/>
        </p:nvSpPr>
        <p:spPr>
          <a:xfrm>
            <a:off x="2679668" y="6459210"/>
            <a:ext cx="159388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#TOTAL_ABONADO#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175E1EAE-A322-4604-1C18-C360E4D0A8BE}"/>
              </a:ext>
            </a:extLst>
          </p:cNvPr>
          <p:cNvSpPr txBox="1"/>
          <p:nvPr/>
        </p:nvSpPr>
        <p:spPr>
          <a:xfrm>
            <a:off x="2679668" y="6762750"/>
            <a:ext cx="11128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#TOTAL_IVA#</a:t>
            </a:r>
          </a:p>
        </p:txBody>
      </p:sp>
    </p:spTree>
    <p:extLst>
      <p:ext uri="{BB962C8B-B14F-4D97-AF65-F5344CB8AC3E}">
        <p14:creationId xmlns:p14="http://schemas.microsoft.com/office/powerpoint/2010/main" val="30589076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e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</TotalTime>
  <Words>63</Words>
  <Application>Microsoft Office PowerPoint</Application>
  <PresentationFormat>Carta (216 x 279 mm)</PresentationFormat>
  <Paragraphs>13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Times New Roman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Damonte, Maximiliano (ARG)</dc:creator>
  <cp:lastModifiedBy>Damonte, Maximiliano (ARG)</cp:lastModifiedBy>
  <cp:revision>1</cp:revision>
  <dcterms:created xsi:type="dcterms:W3CDTF">2025-10-31T17:41:13Z</dcterms:created>
  <dcterms:modified xsi:type="dcterms:W3CDTF">2025-10-31T19:40:33Z</dcterms:modified>
</cp:coreProperties>
</file>

<file path=docProps/thumbnail.jpeg>
</file>